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362200"/>
            <a:ext cx="3962400" cy="1448761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0070C0"/>
                </a:solidFill>
              </a:rPr>
              <a:t>Како </a:t>
            </a:r>
            <a:r>
              <a:rPr lang="sr-Cyrl-RS" dirty="0" smtClean="0">
                <a:solidFill>
                  <a:srgbClr val="0070C0"/>
                </a:solidFill>
              </a:rPr>
              <a:t>учити</a:t>
            </a:r>
            <a:r>
              <a:rPr lang="sr-Cyrl-RS" dirty="0">
                <a:solidFill>
                  <a:srgbClr val="0070C0"/>
                </a:solidFill>
              </a:rPr>
              <a:t>?</a:t>
            </a:r>
            <a:endParaRPr lang="sr-Latn-R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52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Када учите </a:t>
            </a:r>
            <a:r>
              <a:rPr lang="sr-Cyrl-RS" dirty="0"/>
              <a:t>з</a:t>
            </a:r>
            <a:r>
              <a:rPr lang="sr-Latn-CS" dirty="0" smtClean="0"/>
              <a:t>апочните </a:t>
            </a:r>
            <a:r>
              <a:rPr lang="sr-Latn-CS" dirty="0"/>
              <a:t>с најтежим предметима </a:t>
            </a:r>
            <a:r>
              <a:rPr lang="sr-Latn-CS" dirty="0" smtClean="0"/>
              <a:t>на почетку</a:t>
            </a:r>
            <a:r>
              <a:rPr lang="sr-Cyrl-RS" dirty="0" smtClean="0"/>
              <a:t> тако </a:t>
            </a:r>
            <a:r>
              <a:rPr lang="sr-Latn-CS" dirty="0" smtClean="0"/>
              <a:t>имате </a:t>
            </a:r>
            <a:r>
              <a:rPr lang="sr-Latn-CS" dirty="0"/>
              <a:t>довољно времена да их проучите и енергичнији сте и буднији. Сачувајте лакше ствари за </a:t>
            </a:r>
            <a:r>
              <a:rPr lang="sr-Latn-CS" dirty="0" smtClean="0"/>
              <a:t>касније</a:t>
            </a:r>
            <a:r>
              <a:rPr lang="sr-Cyrl-RS" dirty="0" smtClean="0"/>
              <a:t>.</a:t>
            </a: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2063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5867400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/>
              <a:t>Пажљиво слушај наставника на часу</a:t>
            </a:r>
          </a:p>
          <a:p>
            <a:r>
              <a:rPr lang="sr-Cyrl-RS" dirty="0" smtClean="0"/>
              <a:t>Питај ако нешто не разумеш</a:t>
            </a:r>
          </a:p>
          <a:p>
            <a:r>
              <a:rPr lang="ru-RU" dirty="0" smtClean="0"/>
              <a:t>Не </a:t>
            </a:r>
            <a:r>
              <a:rPr lang="ru-RU" dirty="0"/>
              <a:t>одлажи почетак учења - умерена бука захтева већи мисаони напор и концентрацију </a:t>
            </a:r>
            <a:r>
              <a:rPr lang="ru-RU" dirty="0" smtClean="0"/>
              <a:t>пажње, </a:t>
            </a:r>
            <a:r>
              <a:rPr lang="ru-RU" dirty="0"/>
              <a:t>а то је повољно </a:t>
            </a:r>
            <a:r>
              <a:rPr lang="ru-RU" dirty="0" smtClean="0"/>
              <a:t>учењу</a:t>
            </a:r>
            <a:endParaRPr lang="sr-Latn-RS" dirty="0" smtClean="0"/>
          </a:p>
          <a:p>
            <a:r>
              <a:rPr lang="ru-RU" dirty="0"/>
              <a:t>Оно што си учио у школи учи тог дана да би спречио заборављање</a:t>
            </a:r>
          </a:p>
          <a:p>
            <a:r>
              <a:rPr lang="ru-RU" dirty="0"/>
              <a:t>Боље је учити један за другим предмете који се разликују ( између српског и енглеског додај физику</a:t>
            </a:r>
            <a:r>
              <a:rPr lang="ru-RU" dirty="0" smtClean="0"/>
              <a:t>)</a:t>
            </a:r>
            <a:endParaRPr lang="sr-Latn-RS" dirty="0" smtClean="0"/>
          </a:p>
          <a:p>
            <a:r>
              <a:rPr lang="ru-RU" dirty="0"/>
              <a:t>Када радиш домаће задатке увек прво крени од оних најтежих - боље ћеш урадити лакше задатке уморнији</a:t>
            </a:r>
          </a:p>
          <a:p>
            <a:r>
              <a:rPr lang="ru-RU" dirty="0"/>
              <a:t>Постави себи неки циљ, а када тај циљ оствариш, награди себе неком наградом</a:t>
            </a:r>
          </a:p>
          <a:p>
            <a:r>
              <a:rPr lang="ru-RU" dirty="0"/>
              <a:t>Учи редовно немој да дозволи да ти се лекције "нагомилају", јер ће ти онда само бити теже и бићеш под већим притиском</a:t>
            </a:r>
            <a:endParaRPr lang="sr-Latn-RS" dirty="0"/>
          </a:p>
          <a:p>
            <a:endParaRPr lang="sr-Latn-RS" dirty="0"/>
          </a:p>
          <a:p>
            <a:endParaRPr lang="ru-RU" dirty="0"/>
          </a:p>
          <a:p>
            <a:endParaRPr lang="ru-RU" dirty="0"/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876034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673" y="2867891"/>
            <a:ext cx="8229600" cy="1143000"/>
          </a:xfrm>
        </p:spPr>
        <p:txBody>
          <a:bodyPr/>
          <a:lstStyle/>
          <a:p>
            <a:r>
              <a:rPr lang="az-Cyrl-AZ" dirty="0">
                <a:solidFill>
                  <a:schemeClr val="accent2">
                    <a:lumMod val="75000"/>
                  </a:schemeClr>
                </a:solidFill>
              </a:rPr>
              <a:t>Хвала Вам на </a:t>
            </a:r>
            <a:r>
              <a:rPr lang="az-Cyrl-AZ" dirty="0" smtClean="0">
                <a:solidFill>
                  <a:schemeClr val="accent2">
                    <a:lumMod val="75000"/>
                  </a:schemeClr>
                </a:solidFill>
              </a:rPr>
              <a:t>пажњи!</a:t>
            </a:r>
            <a:endParaRPr lang="sr-Latn-R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457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z-Cyrl-AZ" dirty="0" smtClean="0"/>
              <a:t>Рад:Вујин </a:t>
            </a:r>
            <a:r>
              <a:rPr lang="az-Cyrl-AZ" dirty="0"/>
              <a:t>Ивана, Ђурђевић Марија, Костић Сара, Јевтић </a:t>
            </a:r>
            <a:r>
              <a:rPr lang="az-Cyrl-AZ" dirty="0" smtClean="0"/>
              <a:t>Милена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09504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4525963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Направите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недељни распоред и посветите одређено време дневно учењу</a:t>
            </a:r>
            <a:r>
              <a:rPr lang="ru-RU" dirty="0"/>
              <a:t>. То може укупно бити </a:t>
            </a:r>
            <a:r>
              <a:rPr lang="ru-RU" dirty="0">
                <a:solidFill>
                  <a:srgbClr val="00B0F0"/>
                </a:solidFill>
              </a:rPr>
              <a:t>сат или чак 3 сата</a:t>
            </a:r>
            <a:r>
              <a:rPr lang="ru-RU" dirty="0"/>
              <a:t>. </a:t>
            </a:r>
            <a:r>
              <a:rPr lang="ru-RU" dirty="0" smtClean="0">
                <a:solidFill>
                  <a:srgbClr val="0070C0"/>
                </a:solidFill>
              </a:rPr>
              <a:t>Обавезно </a:t>
            </a:r>
            <a:r>
              <a:rPr lang="ru-RU" dirty="0">
                <a:solidFill>
                  <a:srgbClr val="0070C0"/>
                </a:solidFill>
              </a:rPr>
              <a:t>се придржавајте свог распореда што је више могуће, али немојте се плашити да понекад пређете план и учите </a:t>
            </a:r>
            <a:r>
              <a:rPr lang="ru-RU" dirty="0" smtClean="0">
                <a:solidFill>
                  <a:srgbClr val="0070C0"/>
                </a:solidFill>
              </a:rPr>
              <a:t>више</a:t>
            </a:r>
            <a:r>
              <a:rPr lang="ru-RU" dirty="0" smtClean="0"/>
              <a:t>. </a:t>
            </a:r>
            <a:r>
              <a:rPr lang="ru-RU" dirty="0">
                <a:solidFill>
                  <a:srgbClr val="00B0F0"/>
                </a:solidFill>
              </a:rPr>
              <a:t>Уверите се да је овај план </a:t>
            </a:r>
            <a:r>
              <a:rPr lang="ru-RU" dirty="0" smtClean="0">
                <a:solidFill>
                  <a:srgbClr val="00B0F0"/>
                </a:solidFill>
              </a:rPr>
              <a:t>реалан </a:t>
            </a:r>
            <a:r>
              <a:rPr lang="ru-RU" dirty="0">
                <a:solidFill>
                  <a:srgbClr val="00B0F0"/>
                </a:solidFill>
              </a:rPr>
              <a:t>и да није немогућ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0557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Пронађите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најбољу брзину за учење и прилагодите се томе</a:t>
            </a:r>
            <a:r>
              <a:rPr lang="ru-RU" dirty="0"/>
              <a:t>. </a:t>
            </a:r>
            <a:r>
              <a:rPr lang="ru-RU" dirty="0" smtClean="0"/>
              <a:t>Нек</a:t>
            </a:r>
            <a:r>
              <a:rPr lang="sr-Cyrl-RS" dirty="0" smtClean="0"/>
              <a:t>е лекције </a:t>
            </a:r>
            <a:r>
              <a:rPr lang="ru-RU" dirty="0" smtClean="0"/>
              <a:t>или </a:t>
            </a:r>
            <a:r>
              <a:rPr lang="ru-RU" dirty="0"/>
              <a:t>часови ће вам </a:t>
            </a:r>
            <a:r>
              <a:rPr lang="ru-RU" dirty="0" smtClean="0"/>
              <a:t>бити лакши, </a:t>
            </a:r>
            <a:r>
              <a:rPr lang="ru-RU" dirty="0"/>
              <a:t>па их можете брже </a:t>
            </a:r>
            <a:r>
              <a:rPr lang="ru-RU" dirty="0" smtClean="0"/>
              <a:t>учити. </a:t>
            </a:r>
            <a:r>
              <a:rPr lang="ru-RU" dirty="0">
                <a:solidFill>
                  <a:srgbClr val="7030A0"/>
                </a:solidFill>
              </a:rPr>
              <a:t>Одвојите време које вам треба и учите темпом којим се осећате пријатно</a:t>
            </a:r>
            <a:r>
              <a:rPr lang="ru-RU" dirty="0"/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97714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>
                <a:solidFill>
                  <a:srgbClr val="FFC000"/>
                </a:solidFill>
              </a:rPr>
              <a:t>Одмори</a:t>
            </a:r>
            <a:r>
              <a:rPr lang="sr-Cyrl-RS" dirty="0" smtClean="0">
                <a:solidFill>
                  <a:srgbClr val="FFC000"/>
                </a:solidFill>
              </a:rPr>
              <a:t>те</a:t>
            </a:r>
            <a:r>
              <a:rPr lang="sr-Latn-CS" dirty="0" smtClean="0">
                <a:solidFill>
                  <a:srgbClr val="FFC000"/>
                </a:solidFill>
              </a:rPr>
              <a:t> </a:t>
            </a:r>
            <a:r>
              <a:rPr lang="sr-Latn-CS" dirty="0">
                <a:solidFill>
                  <a:srgbClr val="FFC000"/>
                </a:solidFill>
              </a:rPr>
              <a:t>се довољно</a:t>
            </a:r>
            <a:r>
              <a:rPr lang="sr-Latn-CS" dirty="0" smtClean="0"/>
              <a:t>. </a:t>
            </a:r>
            <a:r>
              <a:rPr lang="sr-Cyrl-RS" dirty="0" smtClean="0"/>
              <a:t>Научници</a:t>
            </a:r>
            <a:r>
              <a:rPr lang="sr-Latn-CS" dirty="0" smtClean="0"/>
              <a:t> </a:t>
            </a:r>
            <a:r>
              <a:rPr lang="sr-Latn-CS" dirty="0"/>
              <a:t>су </a:t>
            </a:r>
            <a:r>
              <a:rPr lang="sr-Cyrl-RS" dirty="0" smtClean="0"/>
              <a:t>д</a:t>
            </a:r>
            <a:r>
              <a:rPr lang="sr-Latn-CS" dirty="0" smtClean="0"/>
              <a:t>оказал</a:t>
            </a:r>
            <a:r>
              <a:rPr lang="sr-Cyrl-RS" dirty="0" smtClean="0"/>
              <a:t>и</a:t>
            </a:r>
            <a:r>
              <a:rPr lang="sr-Latn-CS" dirty="0" smtClean="0"/>
              <a:t> </a:t>
            </a:r>
            <a:r>
              <a:rPr lang="sr-Latn-CS" dirty="0"/>
              <a:t>да спавање позитивно утиче на полагање </a:t>
            </a:r>
            <a:r>
              <a:rPr lang="sr-Latn-CS" dirty="0" smtClean="0"/>
              <a:t>тестова</a:t>
            </a:r>
            <a:r>
              <a:rPr lang="sr-Cyrl-RS" dirty="0" smtClean="0"/>
              <a:t> и учење</a:t>
            </a:r>
            <a:r>
              <a:rPr lang="sr-Latn-CS" dirty="0" smtClean="0"/>
              <a:t> </a:t>
            </a:r>
            <a:r>
              <a:rPr lang="sr-Latn-CS" dirty="0"/>
              <a:t>побољшавајући памћење и пажњу. 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657600"/>
            <a:ext cx="4191000" cy="279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086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568" y="741506"/>
            <a:ext cx="8229600" cy="4525963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Склоните</a:t>
            </a:r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</a:rPr>
              <a:t> електронск</a:t>
            </a:r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е уређаје</a:t>
            </a:r>
            <a:r>
              <a:rPr lang="sr-Latn-CS" dirty="0" smtClean="0"/>
              <a:t>. </a:t>
            </a:r>
            <a:r>
              <a:rPr lang="sr-Latn-CS" dirty="0"/>
              <a:t>Једно од најгорих сметњи за учење су електронски уређаји. </a:t>
            </a:r>
            <a:r>
              <a:rPr lang="sr-Latn-CS" dirty="0" smtClean="0"/>
              <a:t>Утишајте </a:t>
            </a:r>
            <a:r>
              <a:rPr lang="sr-Latn-CS" dirty="0"/>
              <a:t>свој мобилни телефон или га држите </a:t>
            </a:r>
            <a:r>
              <a:rPr lang="sr-Cyrl-RS" dirty="0" smtClean="0"/>
              <a:t>ван домашаја</a:t>
            </a:r>
            <a:r>
              <a:rPr lang="sr-Latn-CS" dirty="0" smtClean="0"/>
              <a:t>, </a:t>
            </a:r>
            <a:r>
              <a:rPr lang="sr-Latn-CS" dirty="0"/>
              <a:t>тако да </a:t>
            </a:r>
            <a:r>
              <a:rPr lang="sr-Cyrl-RS" dirty="0" smtClean="0"/>
              <a:t>вас нико</a:t>
            </a:r>
            <a:r>
              <a:rPr lang="sr-Latn-CS" dirty="0" smtClean="0"/>
              <a:t> неће </a:t>
            </a:r>
            <a:r>
              <a:rPr lang="sr-Latn-CS" dirty="0"/>
              <a:t>ометати ако вас </a:t>
            </a:r>
            <a:r>
              <a:rPr lang="sr-Latn-CS" dirty="0" smtClean="0"/>
              <a:t>позове </a:t>
            </a:r>
            <a:r>
              <a:rPr lang="sr-Latn-CS" dirty="0"/>
              <a:t>или пошаље </a:t>
            </a:r>
            <a:r>
              <a:rPr lang="sr-Cyrl-RS" dirty="0" smtClean="0"/>
              <a:t>поруку.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984500"/>
            <a:ext cx="46482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46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4525963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Нађите добро место за </a:t>
            </a:r>
            <a:r>
              <a:rPr lang="ru-RU" dirty="0" smtClean="0">
                <a:solidFill>
                  <a:srgbClr val="C00000"/>
                </a:solidFill>
              </a:rPr>
              <a:t>учење</a:t>
            </a:r>
            <a:r>
              <a:rPr lang="ru-RU" dirty="0" smtClean="0"/>
              <a:t>. </a:t>
            </a:r>
            <a:r>
              <a:rPr lang="ru-RU" dirty="0"/>
              <a:t>Требали бисте се осећати пријатно, тако да је учење угодније. Ако мрзите да седите за столом у библиотеци, пронађите негде много пријатније, попут кауча или </a:t>
            </a:r>
            <a:r>
              <a:rPr lang="ru-RU" dirty="0" smtClean="0"/>
              <a:t>столице. </a:t>
            </a:r>
            <a:r>
              <a:rPr lang="ru-RU" dirty="0"/>
              <a:t>Покушајте да учите у удобној одећи, попут удобне мајице или </a:t>
            </a:r>
            <a:r>
              <a:rPr lang="ru-RU" dirty="0" smtClean="0"/>
              <a:t>панталона. </a:t>
            </a:r>
            <a:r>
              <a:rPr lang="ru-RU" dirty="0" smtClean="0">
                <a:solidFill>
                  <a:srgbClr val="92D050"/>
                </a:solidFill>
              </a:rPr>
              <a:t>Место </a:t>
            </a:r>
            <a:r>
              <a:rPr lang="ru-RU" dirty="0">
                <a:solidFill>
                  <a:srgbClr val="92D050"/>
                </a:solidFill>
              </a:rPr>
              <a:t>на којем учите не сме бити ометајуће и релативно тихо</a:t>
            </a:r>
          </a:p>
          <a:p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114800"/>
            <a:ext cx="3948305" cy="301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4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Звукови </a:t>
            </a:r>
            <a:r>
              <a:rPr lang="sr-Latn-CS" dirty="0"/>
              <a:t>у позадини могу вам помоћи да </a:t>
            </a:r>
            <a:r>
              <a:rPr lang="sr-Cyrl-RS" dirty="0" smtClean="0"/>
              <a:t>се </a:t>
            </a:r>
            <a:r>
              <a:rPr lang="sr-Latn-CS" dirty="0" smtClean="0"/>
              <a:t>усредсредите </a:t>
            </a:r>
            <a:r>
              <a:rPr lang="sr-Latn-CS" dirty="0"/>
              <a:t>се на своје </a:t>
            </a:r>
            <a:r>
              <a:rPr lang="sr-Cyrl-RS" dirty="0" smtClean="0"/>
              <a:t>учење</a:t>
            </a:r>
            <a:r>
              <a:rPr lang="sr-Latn-CS" dirty="0" smtClean="0"/>
              <a:t> </a:t>
            </a:r>
            <a:r>
              <a:rPr lang="sr-Latn-CS" dirty="0"/>
              <a:t>без да вам </a:t>
            </a:r>
            <a:r>
              <a:rPr lang="sr-Latn-CS" dirty="0" smtClean="0"/>
              <a:t>одвлач</a:t>
            </a:r>
            <a:r>
              <a:rPr lang="sr-Cyrl-RS" dirty="0" smtClean="0"/>
              <a:t>е</a:t>
            </a:r>
            <a:r>
              <a:rPr lang="sr-Latn-CS" dirty="0" smtClean="0"/>
              <a:t> </a:t>
            </a:r>
            <a:r>
              <a:rPr lang="sr-Latn-CS" dirty="0"/>
              <a:t>пажњу. Природни звукови </a:t>
            </a:r>
            <a:r>
              <a:rPr lang="sr-Latn-CS" dirty="0" smtClean="0"/>
              <a:t>попут</a:t>
            </a:r>
            <a:r>
              <a:rPr lang="sr-Cyrl-RS" dirty="0" smtClean="0"/>
              <a:t> </a:t>
            </a:r>
            <a:r>
              <a:rPr lang="sr-Latn-CS" dirty="0" smtClean="0"/>
              <a:t>кише</a:t>
            </a:r>
            <a:r>
              <a:rPr lang="sr-Cyrl-RS" dirty="0" smtClean="0"/>
              <a:t> и </a:t>
            </a:r>
            <a:r>
              <a:rPr lang="sr-Latn-CS" dirty="0" smtClean="0"/>
              <a:t>грмљавине могу </a:t>
            </a:r>
            <a:r>
              <a:rPr lang="sr-Cyrl-RS" dirty="0" smtClean="0"/>
              <a:t>бити довољни </a:t>
            </a:r>
            <a:r>
              <a:rPr lang="sr-Latn-CS" dirty="0" smtClean="0"/>
              <a:t>да </a:t>
            </a:r>
            <a:r>
              <a:rPr lang="sr-Latn-CS" dirty="0"/>
              <a:t>бисте били фокусирани и блокирали друге звукове</a:t>
            </a: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7875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4525963"/>
          </a:xfrm>
        </p:spPr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Правите </a:t>
            </a:r>
            <a:r>
              <a:rPr lang="sr-Cyrl-RS" dirty="0">
                <a:solidFill>
                  <a:srgbClr val="C00000"/>
                </a:solidFill>
              </a:rPr>
              <a:t>п</a:t>
            </a:r>
            <a:r>
              <a:rPr lang="sr-Latn-CS" dirty="0" smtClean="0">
                <a:solidFill>
                  <a:srgbClr val="C00000"/>
                </a:solidFill>
              </a:rPr>
              <a:t>аузе</a:t>
            </a:r>
            <a:r>
              <a:rPr lang="sr-Latn-CS" dirty="0"/>
              <a:t>. Ако учите по неколико сати, правите паузе од пет минута сваких пола сата или тако некако. Ово помаже зглобовима тако што ћете их померати након дугог седења; такође помаже вашем уму да се опусти, што вам може помоћи да се ефикасније сетите материјала. Ово вам такође помаже да не изгубите фокус.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092" y="3832514"/>
            <a:ext cx="4033981" cy="302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80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>
                <a:solidFill>
                  <a:srgbClr val="7030A0"/>
                </a:solidFill>
              </a:rPr>
              <a:t>Водите </a:t>
            </a:r>
            <a:r>
              <a:rPr lang="sr-Latn-CS" dirty="0" smtClean="0">
                <a:solidFill>
                  <a:srgbClr val="7030A0"/>
                </a:solidFill>
              </a:rPr>
              <a:t>белешке </a:t>
            </a:r>
            <a:r>
              <a:rPr lang="sr-Latn-CS" dirty="0">
                <a:solidFill>
                  <a:srgbClr val="7030A0"/>
                </a:solidFill>
              </a:rPr>
              <a:t>на часу</a:t>
            </a:r>
            <a:r>
              <a:rPr lang="sr-Latn-CS" dirty="0"/>
              <a:t>. Током наставе водите рачуна о </a:t>
            </a:r>
            <a:r>
              <a:rPr lang="sr-Latn-CS" dirty="0" smtClean="0"/>
              <a:t>белешкама </a:t>
            </a:r>
            <a:r>
              <a:rPr lang="sr-Latn-CS" dirty="0"/>
              <a:t>које </a:t>
            </a:r>
            <a:r>
              <a:rPr lang="sr-Latn-CS" dirty="0" smtClean="0"/>
              <a:t>можете</a:t>
            </a:r>
            <a:r>
              <a:rPr lang="sr-Cyrl-RS" dirty="0" smtClean="0"/>
              <a:t> направити</a:t>
            </a:r>
            <a:r>
              <a:rPr lang="sr-Latn-CS" dirty="0" smtClean="0"/>
              <a:t>. </a:t>
            </a:r>
            <a:r>
              <a:rPr lang="sr-Latn-CS" dirty="0" smtClean="0">
                <a:solidFill>
                  <a:srgbClr val="00B0F0"/>
                </a:solidFill>
              </a:rPr>
              <a:t>Покушајте </a:t>
            </a:r>
            <a:r>
              <a:rPr lang="sr-Latn-CS" dirty="0">
                <a:solidFill>
                  <a:srgbClr val="00B0F0"/>
                </a:solidFill>
              </a:rPr>
              <a:t>да запишете што више можете.</a:t>
            </a:r>
            <a:endParaRPr lang="sr-Latn-RS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964873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974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500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Како учити?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Вам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учити</dc:title>
  <dc:creator>HS</dc:creator>
  <cp:lastModifiedBy>Goca</cp:lastModifiedBy>
  <cp:revision>14</cp:revision>
  <dcterms:created xsi:type="dcterms:W3CDTF">2006-08-16T00:00:00Z</dcterms:created>
  <dcterms:modified xsi:type="dcterms:W3CDTF">2020-12-16T21:24:13Z</dcterms:modified>
</cp:coreProperties>
</file>