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comb dir="vert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sr-Latn-CS" dirty="0" smtClean="0"/>
              <a:t> </a:t>
            </a:r>
            <a:br>
              <a:rPr lang="sr-Latn-CS" dirty="0" smtClean="0"/>
            </a:br>
            <a:r>
              <a:rPr lang="sr-Latn-CS" i="1" dirty="0" smtClean="0"/>
              <a:t> </a:t>
            </a:r>
            <a:r>
              <a:rPr lang="sr-Latn-C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 је то сексуално насиље?</a:t>
            </a:r>
            <a:endParaRPr lang="sr-Latn-C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CS" dirty="0" smtClean="0"/>
              <a:t> </a:t>
            </a:r>
          </a:p>
          <a:p>
            <a:pPr lvl="0"/>
            <a:r>
              <a:rPr lang="sr-Latn-CS" dirty="0" smtClean="0"/>
              <a:t>Саслушаш</a:t>
            </a:r>
          </a:p>
          <a:p>
            <a:endParaRPr lang="sr-Latn-CS" dirty="0" smtClean="0"/>
          </a:p>
          <a:p>
            <a:pPr lvl="0"/>
            <a:r>
              <a:rPr lang="sr-Latn-CS" dirty="0" smtClean="0"/>
              <a:t>Прихваташ</a:t>
            </a:r>
          </a:p>
          <a:p>
            <a:endParaRPr lang="sr-Latn-CS" dirty="0" smtClean="0"/>
          </a:p>
          <a:p>
            <a:pPr lvl="0"/>
            <a:r>
              <a:rPr lang="sr-Latn-CS" dirty="0" smtClean="0"/>
              <a:t>Верујеш</a:t>
            </a:r>
          </a:p>
          <a:p>
            <a:endParaRPr lang="sr-Latn-CS" dirty="0" smtClean="0"/>
          </a:p>
          <a:p>
            <a:pPr lvl="0"/>
            <a:r>
              <a:rPr lang="sr-Latn-CS" dirty="0" smtClean="0"/>
              <a:t>Трудиш се да разумеш</a:t>
            </a:r>
          </a:p>
          <a:p>
            <a:endParaRPr lang="sr-Latn-CS" dirty="0" smtClean="0"/>
          </a:p>
          <a:p>
            <a:pPr lvl="0"/>
            <a:r>
              <a:rPr lang="sr-Latn-CS" dirty="0" smtClean="0"/>
              <a:t>Дајеш подршку</a:t>
            </a:r>
          </a:p>
          <a:p>
            <a:endParaRPr lang="sr-Latn-CS" dirty="0" smtClean="0"/>
          </a:p>
          <a:p>
            <a:pPr lvl="0"/>
            <a:r>
              <a:rPr lang="sr-Latn-CS" dirty="0" smtClean="0"/>
              <a:t>Дајеш практичне информације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Пожељно је да:</a:t>
            </a:r>
            <a:endParaRPr lang="en-U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25000" lnSpcReduction="20000"/>
          </a:bodyPr>
          <a:lstStyle/>
          <a:p>
            <a:endParaRPr lang="sr-Latn-CS" dirty="0" smtClean="0"/>
          </a:p>
          <a:p>
            <a:pPr>
              <a:buNone/>
            </a:pPr>
            <a:endParaRPr lang="sr-Latn-CS" sz="5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5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Не нуди оно што не тражи!</a:t>
            </a:r>
          </a:p>
          <a:p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Не одлучујеш уместо ње/њега</a:t>
            </a:r>
          </a:p>
          <a:p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Нипошто и никад не окривљујеш (НЕ КРИВИ ЈЕ/ГА)</a:t>
            </a:r>
          </a:p>
          <a:p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Не ужасаваш се (избегавај речи страшно, ужас, грозно, одвратно, невероватно)</a:t>
            </a:r>
          </a:p>
          <a:p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Не показујеш јефтино сажаљење (јадна ти...)</a:t>
            </a:r>
          </a:p>
          <a:p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Не пожурујеш је да ти каже...</a:t>
            </a:r>
          </a:p>
          <a:p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Не распитујеш се за детаље</a:t>
            </a:r>
          </a:p>
          <a:p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Не шири даље оно што ти каже у поверењу</a:t>
            </a:r>
          </a:p>
          <a:p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Без паметовања „уназад“ (а што ниси...)</a:t>
            </a:r>
          </a:p>
          <a:p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ЗЛОСТАВЉАНА ОСОБА НИКАДА НИЈЕ КРИВА ЗА НАСИЉЕ!</a:t>
            </a:r>
          </a:p>
          <a:p>
            <a:endParaRPr lang="sr-Latn-C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53035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Latn-CS" dirty="0"/>
              <a:t/>
            </a:r>
            <a:br>
              <a:rPr lang="sr-Latn-CS" dirty="0"/>
            </a:br>
            <a:r>
              <a:rPr lang="sr-Cyrl-RS" dirty="0" smtClean="0"/>
              <a:t>Непожељно (Избегавај)</a:t>
            </a:r>
            <a:endParaRPr lang="en-U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Коме се обратити?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Психичку, правну и лекарску помоћ жртве могу затражити и позивима на: </a:t>
            </a:r>
          </a:p>
          <a:p>
            <a:r>
              <a:rPr lang="ru-RU" smtClean="0"/>
              <a:t>192</a:t>
            </a:r>
            <a:endParaRPr lang="ru-RU" dirty="0" smtClean="0"/>
          </a:p>
          <a:p>
            <a:r>
              <a:rPr lang="ru-RU" dirty="0" smtClean="0"/>
              <a:t>СОС линије за жртве насиља - 0800 222 003 </a:t>
            </a:r>
          </a:p>
          <a:p>
            <a:r>
              <a:rPr lang="ru-RU" dirty="0" smtClean="0"/>
              <a:t>СОС телефона Аутономног женског центра - 0800 100 007СОС телефона Центра за подршку женама – </a:t>
            </a:r>
          </a:p>
          <a:p>
            <a:r>
              <a:rPr lang="ru-RU" dirty="0" smtClean="0"/>
              <a:t>Јединствени СОС телефон за Војводину - 0800 101010</a:t>
            </a:r>
          </a:p>
          <a:p>
            <a:endParaRPr lang="sr-Latn-CS" dirty="0"/>
          </a:p>
        </p:txBody>
      </p:sp>
    </p:spTree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Важно је знати...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С</a:t>
            </a:r>
            <a:r>
              <a:rPr lang="sr-Latn-CS" dirty="0" smtClean="0"/>
              <a:t>ексуално насиље није само силовање. </a:t>
            </a:r>
            <a:endParaRPr lang="en-US" dirty="0" smtClean="0"/>
          </a:p>
          <a:p>
            <a:r>
              <a:rPr lang="sr-Latn-CS" dirty="0" smtClean="0"/>
              <a:t>Оно се може заснивати на разним облицима манипулације: обмани, уцени, претњи, злоупотреби положаја или ауторитета... </a:t>
            </a:r>
            <a:endParaRPr lang="en-US" dirty="0" smtClean="0"/>
          </a:p>
          <a:p>
            <a:r>
              <a:rPr lang="sr-Latn-CS" dirty="0" smtClean="0"/>
              <a:t>Оно што је заједничко свим облицима сексуалног насиља је да се увек заснивају на неравнотежи моћи. </a:t>
            </a:r>
            <a:endParaRPr lang="en-US" dirty="0" smtClean="0"/>
          </a:p>
          <a:p>
            <a:r>
              <a:rPr lang="sr-Latn-CS" dirty="0" smtClean="0"/>
              <a:t>Сексуални насилници злоупотребљавају разлику у годинама, искуству, ауторитету...</a:t>
            </a:r>
          </a:p>
          <a:p>
            <a:endParaRPr lang="sr-Latn-C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sr-Latn-CS" dirty="0" smtClean="0"/>
              <a:t>Сексуално злостављање деце представља било који вид експлоатације детета млађег од 18 година у циљу сексуалног задовољења и уживања одрасле особе и обухвата: телефонске позиве, показивање иначе покривених делова тела и воајеризам, миловање, снимање порнографских фотографија, покушај да се обави сексуални однос, силовање, инцест и дечију проституцију.</a:t>
            </a:r>
          </a:p>
          <a:p>
            <a:endParaRPr lang="sr-Latn-CS" dirty="0"/>
          </a:p>
        </p:txBody>
      </p:sp>
      <p:pic>
        <p:nvPicPr>
          <p:cNvPr id="1026" name="Picture 2" descr="C:\Users\Vračar\Desktop\images1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1500" r="1150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r-Latn-CS" dirty="0" smtClean="0"/>
              <a:t>Сексуално насиље је често за већину у друштву невидљиво, а званични подаци о сексуалном насиљу су далеко од реалне ситуације, јер нису сви случајеви и пријављени. </a:t>
            </a:r>
            <a:endParaRPr lang="en-US" dirty="0" smtClean="0"/>
          </a:p>
          <a:p>
            <a:pPr lvl="0"/>
            <a:r>
              <a:rPr lang="sr-Latn-CS" dirty="0" smtClean="0"/>
              <a:t>То је делом и захваљујући свим културама које често осуђују жртве, а жртва осећа стид.</a:t>
            </a:r>
          </a:p>
          <a:p>
            <a:endParaRPr lang="sr-Latn-CS" dirty="0"/>
          </a:p>
        </p:txBody>
      </p:sp>
      <p:pic>
        <p:nvPicPr>
          <p:cNvPr id="8" name="Content Placeholder 7" descr="images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53000" y="2743200"/>
            <a:ext cx="3733800" cy="29718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CS" dirty="0" smtClean="0"/>
              <a:t>Уврежени ставови у друштву о сексуалном злостављању деце отежавају живот детета. Најчешће замагљују чињенице: </a:t>
            </a:r>
            <a:endParaRPr lang="sr-Cyrl-RS" dirty="0" smtClean="0"/>
          </a:p>
          <a:p>
            <a:pPr lvl="0"/>
            <a:r>
              <a:rPr lang="sr-Latn-CS" dirty="0" smtClean="0"/>
              <a:t>о распрострањености, ко је најчешће жртва, </a:t>
            </a:r>
            <a:endParaRPr lang="sr-Cyrl-RS" dirty="0" smtClean="0"/>
          </a:p>
          <a:p>
            <a:pPr lvl="0"/>
            <a:r>
              <a:rPr lang="sr-Latn-CS" dirty="0" smtClean="0"/>
              <a:t>ко је најчешће починилац, </a:t>
            </a:r>
            <a:endParaRPr lang="sr-Cyrl-RS" dirty="0" smtClean="0"/>
          </a:p>
          <a:p>
            <a:pPr lvl="0"/>
            <a:r>
              <a:rPr lang="sr-Latn-CS" dirty="0" smtClean="0"/>
              <a:t>где се најчешће насиље догађа и колико траје, </a:t>
            </a:r>
            <a:endParaRPr lang="sr-Cyrl-RS" dirty="0" smtClean="0"/>
          </a:p>
          <a:p>
            <a:pPr lvl="0"/>
            <a:r>
              <a:rPr lang="sr-Latn-CS" dirty="0" smtClean="0"/>
              <a:t>о вишеструком ризику за низ група деце која су додатно рањива и о опоравку.</a:t>
            </a:r>
          </a:p>
          <a:p>
            <a:endParaRPr lang="sr-Latn-C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до сада знамо?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CS" dirty="0" smtClean="0"/>
              <a:t>Дете које је сексуално злостављано, само је криво за то	</a:t>
            </a:r>
            <a:endParaRPr lang="sr-Cyrl-RS" dirty="0" smtClean="0"/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endParaRPr lang="sr-Latn-CS" dirty="0" smtClean="0"/>
          </a:p>
          <a:p>
            <a:pPr lvl="0"/>
            <a:r>
              <a:rPr lang="sr-Latn-CS" dirty="0" smtClean="0"/>
              <a:t> Млади који рано ступају у сексуалне односе најчешће су жртве сексуалног насиља   </a:t>
            </a:r>
            <a:endParaRPr lang="sr-Cyrl-RS" dirty="0" smtClean="0"/>
          </a:p>
          <a:p>
            <a:pPr lvl="0">
              <a:buNone/>
            </a:pPr>
            <a:r>
              <a:rPr lang="sr-Latn-CS" dirty="0" smtClean="0"/>
              <a:t>ДА НЕ</a:t>
            </a:r>
          </a:p>
          <a:p>
            <a:endParaRPr lang="sr-Latn-CS" dirty="0" smtClean="0"/>
          </a:p>
          <a:p>
            <a:r>
              <a:rPr lang="sr-Latn-CS" dirty="0" smtClean="0"/>
              <a:t>Девојчице које се облаче изазовно најчешће су жртве сексуалног насиља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endParaRPr lang="sr-Latn-CS" dirty="0" smtClean="0"/>
          </a:p>
          <a:p>
            <a:r>
              <a:rPr lang="sr-Latn-CS" dirty="0" smtClean="0"/>
              <a:t>Секс између одрасле особе и детета нема последица по дете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endParaRPr lang="sr-Latn-CS" dirty="0" smtClean="0"/>
          </a:p>
          <a:p>
            <a:r>
              <a:rPr lang="sr-Latn-CS" dirty="0" smtClean="0"/>
              <a:t>Најчешће сексуално злостављана деца су она која живе у дому или на улици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endParaRPr lang="sr-Latn-CS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до сада знамо?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 smtClean="0"/>
              <a:t>Особе које сексуално злостављају децу треба да иду у затвор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r>
              <a:rPr lang="sr-Latn-CS" dirty="0" smtClean="0"/>
              <a:t>Сексуално злостављање деце је чешће него што људи мисле или знају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r>
              <a:rPr lang="sr-Latn-CS" dirty="0" smtClean="0"/>
              <a:t>Кад дете говори да је сексуално злостављано, треба му веровати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r>
              <a:rPr lang="sr-Latn-CS" dirty="0" smtClean="0"/>
              <a:t>Особе које сексуално злостављају децу су најчешће мушког пола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r>
              <a:rPr lang="sr-Latn-CS" dirty="0" smtClean="0"/>
              <a:t>Никада неко близак детету или члан породице не би сексуално злостављао дете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endParaRPr lang="sr-Latn-C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до сада знамо?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Дете са сметњама у развоју / дете са инвалидитетом нико не би злостављао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r>
              <a:rPr lang="sr-Latn-CS" dirty="0" smtClean="0"/>
              <a:t>Опоравак детета које је сексуално злостављано је могућ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r>
              <a:rPr lang="sr-Latn-CS" dirty="0" smtClean="0"/>
              <a:t>Особу која сексуално злоставља децу тешко је препознати у својој околини</a:t>
            </a:r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r>
              <a:rPr lang="sr-Latn-CS" dirty="0" smtClean="0"/>
              <a:t>Кад сумњате или знате да је дете сексуално злостављано, увек треба пријавити полицији  </a:t>
            </a:r>
            <a:endParaRPr lang="sr-Cyrl-RS" dirty="0" smtClean="0"/>
          </a:p>
          <a:p>
            <a:pPr>
              <a:buNone/>
            </a:pPr>
            <a:r>
              <a:rPr lang="sr-Latn-CS" dirty="0" smtClean="0"/>
              <a:t>ДА НЕ</a:t>
            </a:r>
          </a:p>
          <a:p>
            <a:endParaRPr lang="sr-Latn-C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Шта да урадимо?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r>
              <a:rPr lang="sr-Cyrl-RS" dirty="0" smtClean="0"/>
              <a:t>К</a:t>
            </a:r>
            <a:r>
              <a:rPr lang="sr-Latn-CS" dirty="0" smtClean="0"/>
              <a:t>ада нам друг/другарица поверава да је преживела/о сексуално насиље</a:t>
            </a:r>
            <a:r>
              <a:rPr lang="sr-Cyrl-RS" dirty="0"/>
              <a:t>?</a:t>
            </a:r>
            <a:endParaRPr lang="sr-Latn-C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311</TotalTime>
  <Words>432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    Шта је то сексуално насиље?</vt:lpstr>
      <vt:lpstr>Важно је знати...</vt:lpstr>
      <vt:lpstr>PowerPoint Presentation</vt:lpstr>
      <vt:lpstr>PowerPoint Presentation</vt:lpstr>
      <vt:lpstr>PowerPoint Presentation</vt:lpstr>
      <vt:lpstr>Шта до сада знамо?</vt:lpstr>
      <vt:lpstr>Шта до сада знамо?</vt:lpstr>
      <vt:lpstr>Шта до сада знамо?</vt:lpstr>
      <vt:lpstr>Шта да урадимо?</vt:lpstr>
      <vt:lpstr>Пожељно је да:</vt:lpstr>
      <vt:lpstr>  Непожељно (Избегавај)</vt:lpstr>
      <vt:lpstr>Коме се обратити?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Шта је то сексуално насиље?</dc:title>
  <dc:creator>Vračar</dc:creator>
  <cp:lastModifiedBy>Windows User</cp:lastModifiedBy>
  <cp:revision>24</cp:revision>
  <dcterms:created xsi:type="dcterms:W3CDTF">2006-08-16T00:00:00Z</dcterms:created>
  <dcterms:modified xsi:type="dcterms:W3CDTF">2021-03-01T09:45:57Z</dcterms:modified>
</cp:coreProperties>
</file>